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3" r:id="rId6"/>
    <p:sldId id="261" r:id="rId7"/>
    <p:sldId id="275" r:id="rId8"/>
    <p:sldId id="276" r:id="rId9"/>
    <p:sldId id="271" r:id="rId10"/>
    <p:sldId id="272" r:id="rId11"/>
    <p:sldId id="265" r:id="rId12"/>
    <p:sldId id="266" r:id="rId13"/>
    <p:sldId id="274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to do before Meeting: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-Print Member Sign in Sheets(6)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-Print Officer Sign in Sheet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-Print more membership forms (40)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-Bring CSULB Nutrition Stickers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-Make ballots for election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-Send Meeting reminder to SDA members and WOW sign in emails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Speakers: Stephanie and Yunjie</a:t>
            </a:r>
          </a:p>
        </p:txBody>
      </p:sp>
    </p:spTree>
    <p:extLst>
      <p:ext uri="{BB962C8B-B14F-4D97-AF65-F5344CB8AC3E}">
        <p14:creationId xmlns:p14="http://schemas.microsoft.com/office/powerpoint/2010/main" val="938793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Speaker: Kelly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Speaker: Kelly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Speaker: Elloisa</a:t>
            </a:r>
          </a:p>
        </p:txBody>
      </p:sp>
    </p:spTree>
    <p:extLst>
      <p:ext uri="{BB962C8B-B14F-4D97-AF65-F5344CB8AC3E}">
        <p14:creationId xmlns:p14="http://schemas.microsoft.com/office/powerpoint/2010/main" val="888117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Speaker: David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Speaker: David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Speaker: David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Speaker: All Officers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state your name and position.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Speaker: David or Reah</a:t>
            </a:r>
          </a:p>
        </p:txBody>
      </p:sp>
    </p:spTree>
    <p:extLst>
      <p:ext uri="{BB962C8B-B14F-4D97-AF65-F5344CB8AC3E}">
        <p14:creationId xmlns:p14="http://schemas.microsoft.com/office/powerpoint/2010/main" val="387971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Speaker: David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Speakers: Austin &amp; D’Anna</a:t>
            </a:r>
          </a:p>
        </p:txBody>
      </p:sp>
    </p:spTree>
    <p:extLst>
      <p:ext uri="{BB962C8B-B14F-4D97-AF65-F5344CB8AC3E}">
        <p14:creationId xmlns:p14="http://schemas.microsoft.com/office/powerpoint/2010/main" val="1717197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24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dirty="0"/>
              <a:t>Speakers: Kaylee &amp; Tee</a:t>
            </a:r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dirty="0"/>
              <a:t>Note: Items must be pre-packaged </a:t>
            </a:r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dirty="0"/>
              <a:t>How many points do they get if they donate? Per Item donated?</a:t>
            </a: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73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7B02-8602-449B-84CC-0691CE37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CC77C-17FA-41EA-8360-E3FA99B6B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95552-1583-49C5-87B0-1CAB8CE61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02BC2-6F80-4EBE-B18D-D529D47E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103F-DDE4-499E-9EE8-BD4C25B3D9C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0DD30-2B8B-4CD7-ABD8-138C5189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57FBB-6160-4CC2-93A9-FFE70A05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10E8-A731-4133-A34B-CBCA26EB8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9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trightpro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rangedistrict.dietitian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490775"/>
            <a:ext cx="8520600" cy="915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Student Dietetic Association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10175" y="38577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i="1">
                <a:solidFill>
                  <a:srgbClr val="000000"/>
                </a:solidFill>
              </a:rPr>
              <a:t>Welcome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859" y="1406374"/>
            <a:ext cx="2831190" cy="261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Fundraising Events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Lyft</a:t>
            </a:r>
            <a:r>
              <a:rPr lang="en-US" dirty="0">
                <a:solidFill>
                  <a:schemeClr val="tx1"/>
                </a:solidFill>
              </a:rPr>
              <a:t> Promo Code </a:t>
            </a:r>
          </a:p>
          <a:p>
            <a:r>
              <a:rPr lang="en-US" dirty="0">
                <a:solidFill>
                  <a:schemeClr val="tx1"/>
                </a:solidFill>
              </a:rPr>
              <a:t> CSULBSDA17-18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Halloween Face Painting Event</a:t>
            </a:r>
          </a:p>
          <a:p>
            <a:r>
              <a:rPr lang="en-US" dirty="0">
                <a:solidFill>
                  <a:schemeClr val="tx1"/>
                </a:solidFill>
              </a:rPr>
              <a:t> October: TBD</a:t>
            </a:r>
          </a:p>
          <a:p>
            <a:r>
              <a:rPr lang="en-US" dirty="0">
                <a:solidFill>
                  <a:schemeClr val="tx1"/>
                </a:solidFill>
              </a:rPr>
              <a:t> More information about the event will be sent out via email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14" y="2216767"/>
            <a:ext cx="2769108" cy="2307590"/>
          </a:xfrm>
          <a:prstGeom prst="rect">
            <a:avLst/>
          </a:prstGeom>
        </p:spPr>
      </p:pic>
      <p:pic>
        <p:nvPicPr>
          <p:cNvPr id="9" name="Picture 8" descr="Artist's &lt;strong&gt;paint brush&lt;/strong&gt; request by The-Smiling-Pony on Deviant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905" y="2772892"/>
            <a:ext cx="1503674" cy="2092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987" y="2866179"/>
            <a:ext cx="2210904" cy="165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0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Join the Academy of Nutrition &amp; Dietetics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4420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Networking and knowledge sharing opportunities with professionals, interns, and fellow students in the field  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Opportunity to attend conferences and meetings where you can hear from great speakers (student discounts) 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Scholarships  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Free Food and Nutrition magazine subscription  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Access to journals, libraries, and more  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Gain a sense of community and belonging within the field  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Annual dues for student: $58 (June 1st-May 31st) 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http://www.eatrightpro.org/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(Click Join/Renew in upper right corner)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lh3.googleusercontent.com/89qloGMUx4iOk2QAm_k-cyBsY60EoF1rUnMqsxCZFa-7e3z3gXj55jewCPuoB-qPboMF0i19cInSwTvKnOrpzzT-61MnO8TecXzWh8Pm8u3O8VCrKAJ-U5SYBb5Mg2XPZM98yZeEa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3" y="2385436"/>
            <a:ext cx="3097812" cy="5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CAND-Orange District Event Upcoming Events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07963" y="1090246"/>
            <a:ext cx="8424337" cy="39058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Annual dues for student: $10.50 (June 1st-May 31st) 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http://orangedistrict.dietitian.org/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None/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CAND-OD Legislative Mixer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Friday, October 27th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Fornaio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Italian Restaurant in Irvine 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6:00pm-9:00pm 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None/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November Meeting- LA District and Orange District Mixer 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Saturday, November 18th 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Long Beach City College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8:30am-12:30pm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s://lh5.googleusercontent.com/bj5oCRBSbBnXZjVQzssogCDFK0unKj_EwL4TLK41q6xemQq6WVB6PUj9nEZLLtxLwA7HT_fpQpi3AZdLDhKMmzclFXCfwcZmE4VPdIW4qj80400ZUdrOS3fwFN9TcJpiDo0pzNJG0Z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22" y="2770533"/>
            <a:ext cx="2171286" cy="21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59" y="3960274"/>
            <a:ext cx="1258134" cy="722724"/>
          </a:xfrm>
          <a:prstGeom prst="rect">
            <a:avLst/>
          </a:prstGeom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SDA Website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106092"/>
            <a:ext cx="6062596" cy="3410210"/>
          </a:xfrm>
          <a:prstGeom prst="rect">
            <a:avLst/>
          </a:prstGeom>
        </p:spPr>
      </p:pic>
      <p:sp>
        <p:nvSpPr>
          <p:cNvPr id="7" name="AutoShape 8" descr="https://www.webceo.com/blog/wp-content/uploads/2015/11/twit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24896" y="1302412"/>
            <a:ext cx="23522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Follow us on:</a:t>
            </a:r>
          </a:p>
          <a:p>
            <a:endParaRPr lang="en-US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Twitter: @</a:t>
            </a:r>
            <a:r>
              <a:rPr lang="en-US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csulbsda</a:t>
            </a:r>
            <a:endParaRPr lang="en-US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endParaRPr lang="en-US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Instagram: @</a:t>
            </a:r>
            <a:r>
              <a:rPr lang="en-US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csulb_sda</a:t>
            </a:r>
            <a:endParaRPr lang="en-US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endParaRPr lang="en-US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Facebook.com/</a:t>
            </a:r>
            <a:r>
              <a:rPr lang="en-US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csulbsda</a:t>
            </a:r>
            <a:endParaRPr lang="en-US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endParaRPr lang="en-US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Email address: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csulbsda@gmail.com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96" y="3960274"/>
            <a:ext cx="692114" cy="6921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3981988"/>
            <a:ext cx="797433" cy="6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Welcome Emily Phillips, RD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CAND-OD Speaker Bureau Representative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Elections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>
                <a:solidFill>
                  <a:schemeClr val="tx1"/>
                </a:solidFill>
              </a:rPr>
              <a:t>Only SDA Members can vote.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>
                <a:solidFill>
                  <a:schemeClr val="tx1"/>
                </a:solidFill>
              </a:rPr>
              <a:t>Each candidate will give a 1-2 minute speech on why you would be a good fit as an officer.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Next Member Meeting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October 19th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5-6pm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Room: TBA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675" y="3048000"/>
            <a:ext cx="22860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Reasons to Become a Member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Gets you put on the exclusive e-mailing list.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Nutrition related job opportunities.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Volunteer opportunities on campus and in the community.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Great networking opportunities with peers and professionals in the field. 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Monthly guest speakers from a variety of fields in nutrition and dietetics.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Easy and fun way to build your resumé. 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Member of the Month, Semester, and Year.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Meet the Officers!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60252" y="1152475"/>
            <a:ext cx="8572048" cy="365164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Faculty Advisor</a:t>
            </a:r>
            <a:r>
              <a:rPr lang="en" dirty="0">
                <a:solidFill>
                  <a:srgbClr val="000000"/>
                </a:solidFill>
              </a:rPr>
              <a:t>: Dr. Long Wang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President</a:t>
            </a:r>
            <a:r>
              <a:rPr lang="en" dirty="0">
                <a:solidFill>
                  <a:srgbClr val="000000"/>
                </a:solidFill>
              </a:rPr>
              <a:t>: David Rios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Vice President</a:t>
            </a:r>
            <a:r>
              <a:rPr lang="en" dirty="0">
                <a:solidFill>
                  <a:srgbClr val="000000"/>
                </a:solidFill>
              </a:rPr>
              <a:t>: Reah Chiong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Secretary</a:t>
            </a:r>
            <a:r>
              <a:rPr lang="en" dirty="0">
                <a:solidFill>
                  <a:srgbClr val="000000"/>
                </a:solidFill>
              </a:rPr>
              <a:t>: Amy James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Treasurer</a:t>
            </a:r>
            <a:r>
              <a:rPr lang="en" dirty="0">
                <a:solidFill>
                  <a:srgbClr val="000000"/>
                </a:solidFill>
              </a:rPr>
              <a:t>: Rebecca Tran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Historian Chair</a:t>
            </a:r>
            <a:r>
              <a:rPr lang="en" dirty="0">
                <a:solidFill>
                  <a:srgbClr val="000000"/>
                </a:solidFill>
              </a:rPr>
              <a:t>: Kaylee Brimm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Historian Co-Chair</a:t>
            </a:r>
            <a:r>
              <a:rPr lang="en" dirty="0">
                <a:solidFill>
                  <a:srgbClr val="000000"/>
                </a:solidFill>
              </a:rPr>
              <a:t>: Te’Ozja Hodge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Student Relations Chair</a:t>
            </a:r>
            <a:r>
              <a:rPr lang="en" dirty="0">
                <a:solidFill>
                  <a:srgbClr val="000000"/>
                </a:solidFill>
              </a:rPr>
              <a:t>: Steffanie Castaneda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Student Relations Co-Chair</a:t>
            </a:r>
            <a:r>
              <a:rPr lang="en" dirty="0">
                <a:solidFill>
                  <a:srgbClr val="000000"/>
                </a:solidFill>
              </a:rPr>
              <a:t>: Salina Veerasingham 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Fundraising Chair</a:t>
            </a:r>
            <a:r>
              <a:rPr lang="en" dirty="0">
                <a:solidFill>
                  <a:srgbClr val="000000"/>
                </a:solidFill>
              </a:rPr>
              <a:t>: Stephanie Schnars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Meet the Officers!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Fundraising Co-Chair</a:t>
            </a:r>
            <a:r>
              <a:rPr lang="en" dirty="0">
                <a:solidFill>
                  <a:srgbClr val="000000"/>
                </a:solidFill>
              </a:rPr>
              <a:t>: Yunjie Marques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Community Outreach Chair</a:t>
            </a:r>
            <a:r>
              <a:rPr lang="en" dirty="0">
                <a:solidFill>
                  <a:srgbClr val="000000"/>
                </a:solidFill>
              </a:rPr>
              <a:t>: Austin Bou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Community Outreach Co-Chair</a:t>
            </a:r>
            <a:r>
              <a:rPr lang="en" dirty="0">
                <a:solidFill>
                  <a:srgbClr val="000000"/>
                </a:solidFill>
              </a:rPr>
              <a:t>: D’Anna Hester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Publicity/Webmaster</a:t>
            </a:r>
            <a:r>
              <a:rPr lang="en" dirty="0">
                <a:solidFill>
                  <a:srgbClr val="000000"/>
                </a:solidFill>
              </a:rPr>
              <a:t>: Elloisa Wong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Editor</a:t>
            </a:r>
            <a:r>
              <a:rPr lang="en" dirty="0">
                <a:solidFill>
                  <a:srgbClr val="000000"/>
                </a:solidFill>
              </a:rPr>
              <a:t>: Lauren Kaida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AND Student Liaison</a:t>
            </a:r>
            <a:r>
              <a:rPr lang="en" dirty="0">
                <a:solidFill>
                  <a:srgbClr val="000000"/>
                </a:solidFill>
              </a:rPr>
              <a:t>: Kelly Herbst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Symposium Chair</a:t>
            </a:r>
            <a:r>
              <a:rPr lang="en" dirty="0">
                <a:solidFill>
                  <a:srgbClr val="000000"/>
                </a:solidFill>
              </a:rPr>
              <a:t>: Open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Symposium Co-Chair</a:t>
            </a:r>
            <a:r>
              <a:rPr lang="en" dirty="0">
                <a:solidFill>
                  <a:srgbClr val="000000"/>
                </a:solidFill>
              </a:rPr>
              <a:t>: Open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en" b="1" dirty="0">
                <a:solidFill>
                  <a:srgbClr val="000000"/>
                </a:solidFill>
              </a:rPr>
              <a:t>Student Male Liaison</a:t>
            </a:r>
            <a:r>
              <a:rPr lang="en" dirty="0">
                <a:solidFill>
                  <a:srgbClr val="000000"/>
                </a:solidFill>
              </a:rPr>
              <a:t>: Open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T-Shirts &amp; Tanks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3359968" cy="386265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T-shirts $18</a:t>
            </a:r>
          </a:p>
          <a:p>
            <a:pPr marL="914400" lvl="1" indent="-355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000" dirty="0">
                <a:solidFill>
                  <a:schemeClr val="dk1"/>
                </a:solidFill>
              </a:rPr>
              <a:t>$30 with a semester membership</a:t>
            </a:r>
          </a:p>
          <a:p>
            <a:pPr marL="914400" lvl="1" indent="-355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000" dirty="0">
                <a:solidFill>
                  <a:schemeClr val="dk1"/>
                </a:solidFill>
              </a:rPr>
              <a:t>$38 with a year membership</a:t>
            </a:r>
          </a:p>
          <a:p>
            <a:pPr marL="45720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457200" lvl="0" indent="-355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Tank Top $15 </a:t>
            </a:r>
          </a:p>
          <a:p>
            <a:pPr marL="457200" lvl="0" indent="-355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Membership Fees: </a:t>
            </a:r>
          </a:p>
          <a:p>
            <a:pPr marL="457200" lvl="2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       $20 for the year. </a:t>
            </a:r>
          </a:p>
          <a:p>
            <a:pPr marL="457200" lvl="1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       $12 for the semester. </a:t>
            </a:r>
          </a:p>
          <a:p>
            <a:pPr marL="101600"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" sz="12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C5326-2329-4ED3-9F49-216A56018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636" y="2572860"/>
            <a:ext cx="2691302" cy="2570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AF7735-DE52-4936-8D32-D47EC4D75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636" y="0"/>
            <a:ext cx="2764684" cy="2640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97274-48C1-453F-A8F2-8540D3CE9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301" y="0"/>
            <a:ext cx="2713699" cy="2592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E3177-341C-4B4F-8214-B724265F4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768" y="2592032"/>
            <a:ext cx="2671232" cy="25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7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346551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Member of the Month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919250"/>
            <a:ext cx="8520600" cy="422424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" dirty="0">
                <a:solidFill>
                  <a:schemeClr val="dk1"/>
                </a:solidFill>
              </a:rPr>
              <a:t>Points awarded based on member participation</a:t>
            </a:r>
          </a:p>
          <a:p>
            <a:pPr marL="914400" lvl="1" indent="-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You can win Member of the Month, Semester or Year!</a:t>
            </a:r>
          </a:p>
          <a:p>
            <a:pPr marL="914400" lvl="1" indent="-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Month/Semester: earn a certificate &amp; a prize. </a:t>
            </a:r>
          </a:p>
          <a:p>
            <a:pPr marL="914400" lvl="1" indent="-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Year: earn a certificate &amp; an awesome prize!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i="1" dirty="0">
                <a:solidFill>
                  <a:schemeClr val="dk1"/>
                </a:solidFill>
              </a:rPr>
              <a:t>Certificate (great for your resume!)</a:t>
            </a:r>
          </a:p>
          <a:p>
            <a:pPr marL="457200" lvl="0" indent="-228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" dirty="0">
                <a:solidFill>
                  <a:schemeClr val="dk1"/>
                </a:solidFill>
              </a:rPr>
              <a:t>Ways to earn points:</a:t>
            </a:r>
          </a:p>
          <a:p>
            <a:pPr marL="914400" lvl="1" indent="-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Wear SDA t-shirt to meetings</a:t>
            </a:r>
          </a:p>
          <a:p>
            <a:pPr marL="914400" lvl="1" indent="-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Attend a volunteer event (on or off campus)</a:t>
            </a:r>
          </a:p>
          <a:p>
            <a:pPr marL="914400" lvl="1" indent="-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Donation to Guilt Free Snack Shack (or just stop by!)</a:t>
            </a:r>
          </a:p>
          <a:p>
            <a:pPr marL="914400" lvl="1" indent="-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Attend an CAND meeting</a:t>
            </a:r>
          </a:p>
          <a:p>
            <a:pPr marL="914400" lvl="1" indent="-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Attend a fundraising event</a:t>
            </a:r>
          </a:p>
          <a:p>
            <a:pPr marL="914400" lvl="1" indent="-3429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Tag us on Instagram or Facebook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Volunteer Opportunities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000" b="1">
                <a:solidFill>
                  <a:srgbClr val="1155CC"/>
                </a:solidFill>
              </a:rPr>
              <a:t>Long Beach Rescue Mission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b="1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When: </a:t>
            </a:r>
            <a:r>
              <a:rPr lang="en">
                <a:solidFill>
                  <a:srgbClr val="000000"/>
                </a:solidFill>
              </a:rPr>
              <a:t>Saturday, September 30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Time: </a:t>
            </a:r>
            <a:r>
              <a:rPr lang="en">
                <a:solidFill>
                  <a:srgbClr val="000000"/>
                </a:solidFill>
              </a:rPr>
              <a:t>5:30 - 7:30PM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b="1">
              <a:solidFill>
                <a:srgbClr val="1155CC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b="1">
              <a:solidFill>
                <a:srgbClr val="1155CC"/>
              </a:solidFill>
            </a:endParaRPr>
          </a:p>
          <a:p>
            <a:pPr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93" name="Shape 93" descr="what_we_do_-_meals_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425" y="1444050"/>
            <a:ext cx="2131875" cy="31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2950" y="2403462"/>
            <a:ext cx="2857500" cy="223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12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Volunteer Opportunities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1155CC"/>
                </a:solidFill>
              </a:rPr>
              <a:t>JetBlue Long Beach Marathon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</a:rPr>
              <a:t>When: </a:t>
            </a:r>
            <a:r>
              <a:rPr lang="en" dirty="0">
                <a:solidFill>
                  <a:srgbClr val="000000"/>
                </a:solidFill>
              </a:rPr>
              <a:t>Sunday, October 8</a:t>
            </a:r>
            <a:br>
              <a:rPr lang="en" dirty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>  </a:t>
            </a:r>
            <a:r>
              <a:rPr lang="en" b="1" dirty="0">
                <a:solidFill>
                  <a:srgbClr val="000000"/>
                </a:solidFill>
              </a:rPr>
              <a:t>Time: </a:t>
            </a:r>
            <a:r>
              <a:rPr lang="en" dirty="0">
                <a:solidFill>
                  <a:srgbClr val="000000"/>
                </a:solidFill>
              </a:rPr>
              <a:t>7AM~1PM</a:t>
            </a:r>
            <a:br>
              <a:rPr lang="en" dirty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>  </a:t>
            </a:r>
            <a:r>
              <a:rPr lang="en" b="1" dirty="0">
                <a:solidFill>
                  <a:srgbClr val="000000"/>
                </a:solidFill>
              </a:rPr>
              <a:t>Where: </a:t>
            </a:r>
            <a:r>
              <a:rPr lang="en" dirty="0">
                <a:solidFill>
                  <a:srgbClr val="000000"/>
                </a:solidFill>
              </a:rPr>
              <a:t>On campus!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</a:rPr>
              <a:t>Theme: </a:t>
            </a:r>
            <a:r>
              <a:rPr lang="en" sz="2400" b="1" dirty="0">
                <a:solidFill>
                  <a:srgbClr val="A64D79"/>
                </a:solidFill>
              </a:rPr>
              <a:t>❀</a:t>
            </a:r>
            <a:r>
              <a:rPr lang="en" sz="36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Hawaiian</a:t>
            </a:r>
            <a:r>
              <a:rPr lang="en" sz="2400" b="1" dirty="0">
                <a:solidFill>
                  <a:srgbClr val="F1C232"/>
                </a:solidFill>
                <a:latin typeface="Amatic SC"/>
                <a:ea typeface="Amatic SC"/>
                <a:cs typeface="Amatic SC"/>
                <a:sym typeface="Amatic SC"/>
              </a:rPr>
              <a:t>❀</a:t>
            </a:r>
            <a:r>
              <a:rPr lang="en" sz="24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lang="en" sz="2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300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250" y="1372756"/>
            <a:ext cx="4125050" cy="2618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44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68575" tIns="68575" rIns="68575" bIns="68575" anchor="ctr" anchorCtr="0">
            <a:noAutofit/>
          </a:bodyPr>
          <a:lstStyle/>
          <a:p>
            <a:endParaRPr sz="1800" dirty="0"/>
          </a:p>
        </p:txBody>
      </p:sp>
      <p:pic>
        <p:nvPicPr>
          <p:cNvPr id="173" name="Shape 173" descr="https://objects-us-west-1.dream.io/viralsmoke-1/wp-content/uploads/2017/07/Healthy-Travel-Snack-Ideas-for-Breakfast-or-Early-Morning-uprootfromoregon.com-ad-1024x681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26046" r="29003"/>
          <a:stretch/>
        </p:blipFill>
        <p:spPr>
          <a:xfrm>
            <a:off x="16" y="8"/>
            <a:ext cx="3476678" cy="51434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Shape 174"/>
          <p:cNvCxnSpPr/>
          <p:nvPr/>
        </p:nvCxnSpPr>
        <p:spPr>
          <a:xfrm>
            <a:off x="3810700" y="771329"/>
            <a:ext cx="4732020" cy="0"/>
          </a:xfrm>
          <a:prstGeom prst="straightConnector1">
            <a:avLst/>
          </a:prstGeom>
          <a:noFill/>
          <a:ln w="9525" cap="flat" cmpd="sng">
            <a:solidFill>
              <a:srgbClr val="53698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810700" y="176279"/>
            <a:ext cx="4939868" cy="592348"/>
          </a:xfrm>
          <a:prstGeom prst="rect">
            <a:avLst/>
          </a:prstGeom>
          <a:noFill/>
          <a:ln>
            <a:noFill/>
          </a:ln>
        </p:spPr>
        <p:txBody>
          <a:bodyPr vert="horz" wrap="square" lIns="68575" tIns="34275" rIns="68575" bIns="34275" rtlCol="0" anchor="b" anchorCtr="0">
            <a:noAutofit/>
          </a:bodyPr>
          <a:lstStyle/>
          <a:p>
            <a:pPr algn="ctr">
              <a:buSzPct val="25000"/>
            </a:pPr>
            <a:r>
              <a:rPr lang="en" sz="3200" dirty="0"/>
              <a:t>Guilt Free Snack Shack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647100" y="859199"/>
            <a:ext cx="5496900" cy="4209757"/>
          </a:xfrm>
          <a:prstGeom prst="rect">
            <a:avLst/>
          </a:prstGeom>
          <a:noFill/>
          <a:ln>
            <a:noFill/>
          </a:ln>
        </p:spPr>
        <p:txBody>
          <a:bodyPr vert="horz" wrap="square" lIns="68575" tIns="34275" rIns="68575" bIns="34275" rtlCol="0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en" sz="1400" b="1" u="sng" dirty="0">
                <a:solidFill>
                  <a:schemeClr val="tx1"/>
                </a:solidFill>
              </a:rPr>
              <a:t>What:</a:t>
            </a:r>
            <a:r>
              <a:rPr lang="en" sz="1400" b="1" dirty="0">
                <a:solidFill>
                  <a:schemeClr val="tx1"/>
                </a:solidFill>
              </a:rPr>
              <a:t> </a:t>
            </a:r>
            <a:r>
              <a:rPr lang="en" sz="1400" dirty="0">
                <a:solidFill>
                  <a:schemeClr val="tx1"/>
                </a:solidFill>
              </a:rPr>
              <a:t>A Monthly table that sells healthy snacks to people on campus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en" sz="1400" b="1" u="sng" dirty="0">
                <a:solidFill>
                  <a:schemeClr val="tx1"/>
                </a:solidFill>
              </a:rPr>
              <a:t>When:</a:t>
            </a:r>
            <a:r>
              <a:rPr lang="en" sz="1400" dirty="0">
                <a:solidFill>
                  <a:schemeClr val="tx1"/>
                </a:solidFill>
              </a:rPr>
              <a:t> Tuesday, </a:t>
            </a:r>
            <a:r>
              <a:rPr lang="en" sz="1400" b="1" dirty="0">
                <a:solidFill>
                  <a:schemeClr val="tx1"/>
                </a:solidFill>
              </a:rPr>
              <a:t>October 3rd 11:00-1:30PM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en" sz="1400" b="1" u="sng" dirty="0">
                <a:solidFill>
                  <a:schemeClr val="tx1"/>
                </a:solidFill>
              </a:rPr>
              <a:t>Where</a:t>
            </a:r>
            <a:r>
              <a:rPr lang="en" sz="1400" b="1" dirty="0">
                <a:solidFill>
                  <a:schemeClr val="tx1"/>
                </a:solidFill>
              </a:rPr>
              <a:t>: </a:t>
            </a:r>
            <a:r>
              <a:rPr lang="en" sz="1400" dirty="0">
                <a:solidFill>
                  <a:schemeClr val="tx1"/>
                </a:solidFill>
              </a:rPr>
              <a:t>In front of the </a:t>
            </a:r>
            <a:r>
              <a:rPr lang="en" sz="1400" b="1" dirty="0">
                <a:solidFill>
                  <a:schemeClr val="tx1"/>
                </a:solidFill>
              </a:rPr>
              <a:t>Psychology Building</a:t>
            </a:r>
            <a:endParaRPr sz="1400" dirty="0">
              <a:solidFill>
                <a:schemeClr val="tx1"/>
              </a:solidFill>
            </a:endParaRPr>
          </a:p>
          <a:p>
            <a:pPr marL="457189" indent="-31749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Font typeface="Arial"/>
            </a:pPr>
            <a:r>
              <a:rPr lang="en" sz="1400" dirty="0">
                <a:solidFill>
                  <a:schemeClr val="tx1"/>
                </a:solidFill>
              </a:rPr>
              <a:t>Donate to Guilt Free Snack Shack!</a:t>
            </a:r>
          </a:p>
          <a:p>
            <a:pPr marL="457189" indent="-31749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Font typeface="Arial"/>
            </a:pPr>
            <a:r>
              <a:rPr lang="en" sz="1400" dirty="0">
                <a:solidFill>
                  <a:schemeClr val="tx1"/>
                </a:solidFill>
              </a:rPr>
              <a:t>Perfect Way to Earn Member of the Month Points!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ct val="25000"/>
              <a:buNone/>
            </a:pPr>
            <a:br>
              <a:rPr lang="en" sz="1400" dirty="0">
                <a:solidFill>
                  <a:schemeClr val="tx1"/>
                </a:solidFill>
              </a:rPr>
            </a:br>
            <a:r>
              <a:rPr lang="en" sz="1400" b="1" dirty="0">
                <a:solidFill>
                  <a:schemeClr val="tx1"/>
                </a:solidFill>
              </a:rPr>
              <a:t>Items to Donate:</a:t>
            </a:r>
          </a:p>
          <a:p>
            <a:pPr marL="520687" lvl="1" indent="-177796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tx1"/>
                </a:solidFill>
              </a:rPr>
              <a:t>Healthy </a:t>
            </a:r>
            <a:r>
              <a:rPr lang="en" b="1" dirty="0">
                <a:solidFill>
                  <a:schemeClr val="tx1"/>
                </a:solidFill>
              </a:rPr>
              <a:t>Pre-packaged</a:t>
            </a:r>
            <a:r>
              <a:rPr lang="en" dirty="0">
                <a:solidFill>
                  <a:schemeClr val="tx1"/>
                </a:solidFill>
              </a:rPr>
              <a:t> foods and/or water bottles</a:t>
            </a:r>
          </a:p>
          <a:p>
            <a:pPr marL="520687" lvl="1" indent="-177796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tx1"/>
                </a:solidFill>
              </a:rPr>
              <a:t>Examples: Granola bars, Trail Mix, Nuts, Popcorn, </a:t>
            </a:r>
            <a:r>
              <a:rPr lang="en-US" dirty="0">
                <a:solidFill>
                  <a:schemeClr val="tx1"/>
                </a:solidFill>
              </a:rPr>
              <a:t>etc.</a:t>
            </a:r>
            <a:endParaRPr lang="en" dirty="0">
              <a:solidFill>
                <a:schemeClr val="tx1"/>
              </a:solidFill>
            </a:endParaRPr>
          </a:p>
          <a:p>
            <a:pPr marL="457189">
              <a:lnSpc>
                <a:spcPct val="80000"/>
              </a:lnSpc>
              <a:spcBef>
                <a:spcPts val="400"/>
              </a:spcBef>
              <a:buNone/>
            </a:pPr>
            <a:endParaRPr sz="1400" dirty="0"/>
          </a:p>
          <a:p>
            <a:pPr marL="177796" indent="-177796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9414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739</Words>
  <Application>Microsoft Office PowerPoint</Application>
  <PresentationFormat>On-screen Show (16:9)</PresentationFormat>
  <Paragraphs>142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Amatic SC</vt:lpstr>
      <vt:lpstr>Arial</vt:lpstr>
      <vt:lpstr>Bradley Hand ITC</vt:lpstr>
      <vt:lpstr>Calibri</vt:lpstr>
      <vt:lpstr>Merriweather</vt:lpstr>
      <vt:lpstr>Simple Light</vt:lpstr>
      <vt:lpstr>Student Dietetic Association</vt:lpstr>
      <vt:lpstr>Reasons to Become a Member</vt:lpstr>
      <vt:lpstr>Meet the Officers!</vt:lpstr>
      <vt:lpstr>Meet the Officers!</vt:lpstr>
      <vt:lpstr>T-Shirts &amp; Tanks</vt:lpstr>
      <vt:lpstr>Member of the Month</vt:lpstr>
      <vt:lpstr>Volunteer Opportunities</vt:lpstr>
      <vt:lpstr>Volunteer Opportunities</vt:lpstr>
      <vt:lpstr>Guilt Free Snack Shack</vt:lpstr>
      <vt:lpstr>Fundraising Events </vt:lpstr>
      <vt:lpstr>Join the Academy of Nutrition &amp; Dietetics</vt:lpstr>
      <vt:lpstr>CAND-Orange District Event Upcoming Events</vt:lpstr>
      <vt:lpstr>SDA Website</vt:lpstr>
      <vt:lpstr>Welcome Emily Phillips, RD</vt:lpstr>
      <vt:lpstr>Elections</vt:lpstr>
      <vt:lpstr>Next Member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Dietetic Association</dc:title>
  <dc:creator>David Rios</dc:creator>
  <cp:lastModifiedBy>David Rios</cp:lastModifiedBy>
  <cp:revision>11</cp:revision>
  <dcterms:modified xsi:type="dcterms:W3CDTF">2017-09-21T18:18:53Z</dcterms:modified>
</cp:coreProperties>
</file>